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86" r:id="rId4"/>
    <p:sldId id="272" r:id="rId5"/>
    <p:sldId id="290" r:id="rId6"/>
    <p:sldId id="266" r:id="rId7"/>
    <p:sldId id="287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43" autoAdjust="0"/>
    <p:restoredTop sz="94660"/>
  </p:normalViewPr>
  <p:slideViewPr>
    <p:cSldViewPr>
      <p:cViewPr>
        <p:scale>
          <a:sx n="85" d="100"/>
          <a:sy n="85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8F4039-AD73-4ACA-8790-B95ED911377C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D228EF-1FC5-4ABA-AAF7-632970D333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42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228EF-1FC5-4ABA-AAF7-632970D333E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94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38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23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4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24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617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31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207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831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978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9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12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6E06-22AE-45DC-96D9-5C6928B5CF4A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42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High Voltage Engineering </a:t>
            </a:r>
            <a:br>
              <a:rPr lang="en-US" dirty="0" smtClean="0"/>
            </a:br>
            <a:r>
              <a:rPr lang="en-US" dirty="0" smtClean="0"/>
              <a:t>(E 1530)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Tarek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Abd-Elhamid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Dakrory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7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1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73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6664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894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687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7337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58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942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Measurements of </a:t>
            </a:r>
            <a:r>
              <a:rPr lang="en-US" b="1" dirty="0"/>
              <a:t>HV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DC, AC, and impulse voltage</a:t>
            </a:r>
            <a:r>
              <a:rPr lang="en-US" dirty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0144"/>
            <a:ext cx="9156049" cy="401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3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51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Sphere Gaps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1-Horizental </a:t>
            </a:r>
            <a:br>
              <a:rPr lang="en-US" dirty="0" smtClean="0"/>
            </a:br>
            <a:r>
              <a:rPr lang="en-US" dirty="0" smtClean="0"/>
              <a:t>2- vertical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53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</a:t>
            </a:r>
            <a:endParaRPr lang="ar-SA" dirty="0"/>
          </a:p>
        </p:txBody>
      </p:sp>
      <p:pic>
        <p:nvPicPr>
          <p:cNvPr id="5122" name="Picture 2" descr="نتيجة بحث الصور عن ‪sphere gaps are used for measurement of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47148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dirty="0" smtClean="0"/>
              <a:t>Sphere gaps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78469"/>
            <a:ext cx="4176463" cy="528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2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68" y="2564904"/>
            <a:ext cx="494085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356819" y="908720"/>
            <a:ext cx="2223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Table </a:t>
            </a:r>
            <a:r>
              <a:rPr lang="en-US" sz="3200" dirty="0" smtClean="0"/>
              <a:t>1  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6263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2</a:t>
            </a: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34" y="1412776"/>
            <a:ext cx="749517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3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1"/>
            <a:ext cx="3312368" cy="527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051720" y="260648"/>
            <a:ext cx="37444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/>
              <a:t>Peak voltmeter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1018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Electrostatic voltmeter</a:t>
            </a:r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988840"/>
            <a:ext cx="48006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23</Words>
  <Application>Microsoft Office PowerPoint</Application>
  <PresentationFormat>عرض على الشاشة (3:4)‏</PresentationFormat>
  <Paragraphs>11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High Voltage Engineering  (E 1530) </vt:lpstr>
      <vt:lpstr>Measurements of HV  (DC, AC, and impulse voltage)</vt:lpstr>
      <vt:lpstr>Sphere Gaps     1-Horizental  2- vertical</vt:lpstr>
      <vt:lpstr>Horizontal</vt:lpstr>
      <vt:lpstr>Sphere gaps</vt:lpstr>
      <vt:lpstr>عرض تقديمي في PowerPoint</vt:lpstr>
      <vt:lpstr>Table 2</vt:lpstr>
      <vt:lpstr>عرض تقديمي في PowerPoint</vt:lpstr>
      <vt:lpstr>Electrostatic voltmeter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Voltage Engineering (H.V)</dc:title>
  <dc:creator>wat</dc:creator>
  <cp:lastModifiedBy>wat</cp:lastModifiedBy>
  <cp:revision>62</cp:revision>
  <dcterms:created xsi:type="dcterms:W3CDTF">2017-02-05T19:26:43Z</dcterms:created>
  <dcterms:modified xsi:type="dcterms:W3CDTF">2017-03-15T08:28:08Z</dcterms:modified>
</cp:coreProperties>
</file>